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78" r:id="rId2"/>
    <p:sldId id="259" r:id="rId3"/>
    <p:sldId id="258" r:id="rId4"/>
    <p:sldId id="264" r:id="rId5"/>
    <p:sldId id="260" r:id="rId6"/>
    <p:sldId id="281" r:id="rId7"/>
    <p:sldId id="262" r:id="rId8"/>
    <p:sldId id="294" r:id="rId9"/>
    <p:sldId id="295" r:id="rId10"/>
    <p:sldId id="261" r:id="rId11"/>
    <p:sldId id="265" r:id="rId12"/>
    <p:sldId id="280" r:id="rId13"/>
    <p:sldId id="266" r:id="rId14"/>
    <p:sldId id="267" r:id="rId15"/>
    <p:sldId id="269" r:id="rId16"/>
    <p:sldId id="291" r:id="rId17"/>
    <p:sldId id="292" r:id="rId18"/>
    <p:sldId id="293" r:id="rId19"/>
    <p:sldId id="272" r:id="rId20"/>
    <p:sldId id="273" r:id="rId21"/>
    <p:sldId id="274" r:id="rId22"/>
    <p:sldId id="270" r:id="rId23"/>
    <p:sldId id="268" r:id="rId24"/>
    <p:sldId id="275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45" dt="2022-03-15T18:04:57.602"/>
    <p1510:client id="{37B86867-CADC-F078-5553-033B808CAA7B}" v="2459" dt="2022-03-15T15:01:55.535"/>
    <p1510:client id="{3DD374F1-C19C-5367-42D3-0795A2E3E4F0}" v="644" dt="2022-03-15T00:32:59.475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84BD5-8791-4BCB-86F6-45E9E91E38FC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0EB8D-D0C2-4F58-89CD-51A79230DC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57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20/04/2022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146353"/>
            <a:ext cx="6541104" cy="6553200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35FDF9A8-8505-4A70-A770-D5B9CFAC3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2" y="495869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Desenho de negócio /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9F9DBD3-4AE6-4C83-85AA-4E329571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591" y="2009019"/>
            <a:ext cx="4726819" cy="4726819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18CC1601-D436-4C10-8878-F5DCF4278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" y="115890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ADM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43DAE6B-BBE8-4B1D-986E-5F04D97E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4" y="960947"/>
            <a:ext cx="9975010" cy="5468067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353063" y="13889"/>
            <a:ext cx="7484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</a:t>
            </a:r>
            <a:r>
              <a:rPr lang="en-US" sz="4800" err="1">
                <a:latin typeface="Biome Light"/>
                <a:cs typeface="Biome Light"/>
              </a:rPr>
              <a:t>Suporte</a:t>
            </a:r>
            <a:endParaRPr lang="en-US" sz="4800">
              <a:latin typeface="Biome Light"/>
              <a:cs typeface="Biome Light"/>
            </a:endParaRP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CC346FF4-AF83-4C6F-9BB8-3909500C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7" y="845929"/>
            <a:ext cx="10133161" cy="5841879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39D53B73-E11C-4832-91F7-7A35B2407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85" y="5569368"/>
            <a:ext cx="1118440" cy="11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45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User</a:t>
            </a:r>
            <a:r>
              <a:rPr lang="pt-BR" sz="4800">
                <a:latin typeface="Biome Light"/>
                <a:cs typeface="Biome Light"/>
              </a:rPr>
              <a:t> </a:t>
            </a:r>
            <a:r>
              <a:rPr lang="pt-BR" sz="4800" err="1">
                <a:latin typeface="Biome Light"/>
                <a:cs typeface="Biome Light"/>
              </a:rPr>
              <a:t>story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106C01-F426-4A36-A04E-C088CFBF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248380"/>
            <a:ext cx="7750628" cy="4356954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97189CCA-03B0-4A8D-8F83-F4989D086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02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Product</a:t>
            </a:r>
            <a:r>
              <a:rPr lang="pt-BR" sz="4800">
                <a:latin typeface="Biome Light"/>
                <a:cs typeface="Biome Light"/>
              </a:rPr>
              <a:t> Backlog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45CA65D-E021-42EA-9F18-407C38B3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638" y="2029930"/>
            <a:ext cx="8536817" cy="4709188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99358C55-557C-4464-8121-746EE42B4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9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Home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72845D9-C54D-456E-A020-5A5C7A29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76" y="2468051"/>
            <a:ext cx="10169676" cy="4086946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6BBE57A1-2758-43E6-B4F8-9DA29E701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4720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Login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75CD73-D5C4-490C-9185-8B2F6940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48" y="2390752"/>
            <a:ext cx="8585200" cy="4156879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4D30AE05-34F7-4359-8356-0D44D35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8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Dashboard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5DAC31-B966-4DBF-A9F8-70EE5C26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80" y="2383706"/>
            <a:ext cx="8742437" cy="4122589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DC295350-3A17-47C9-95C5-22008358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2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8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Cliente Linux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90755D-4F67-4293-A928-507CFABB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05" y="1974702"/>
            <a:ext cx="5222724" cy="477126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CCF71D-D4CA-46F0-AF34-F76F61BF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" y="3204368"/>
            <a:ext cx="5875865" cy="2928788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820C43B2-F6B7-4CCA-9D1F-29EEA334F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  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56B42E1F-9A79-4E09-8E94-E9164450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/>
              <a:t>Diagrama BD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0F30ED-9FAC-46C2-91A4-4E32FF5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85" y="2242405"/>
            <a:ext cx="5718628" cy="4405191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5209395-0791-4256-8D18-C84653915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2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Azure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93F738-197A-4D23-83C2-7D3BB12D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4" y="2237199"/>
            <a:ext cx="9834033" cy="4383854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67E105DC-63D7-4332-B0BA-92AC38D10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8" y="23079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77E367-D697-4531-9670-47C965B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7" y="2369820"/>
            <a:ext cx="9728200" cy="4118610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6FEBB88A-39BF-4388-88CF-12D7AE8B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5CCCBB-56C0-4F7B-B98E-0BB93A2E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6" y="2192067"/>
            <a:ext cx="8149771" cy="4566341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4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C6883C-58AC-45F4-A367-CBD99124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5761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D8664BBF-C631-4780-959B-377C180D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80" y="545476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77562" y="2242608"/>
            <a:ext cx="1182672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diversos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setores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sociedade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já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estações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metrô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onde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possível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comprar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tickets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passagem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um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dominado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tais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faz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-se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necessário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monitoramente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hardware/software com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aconteça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problema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qualquer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natureza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entra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neste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cenário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: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Através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software – Totem View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receberão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tempo real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situação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atual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podendo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tomar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decisões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muito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endParaRPr lang="en-US" err="1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8A5661A-42EF-4B43-96FB-A7C483C6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92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pic>
        <p:nvPicPr>
          <p:cNvPr id="6" name="Picture 6" descr="A picture containing text, device, vector graphics&#10;&#10;Description automatically generated">
            <a:extLst>
              <a:ext uri="{FF2B5EF4-FFF2-40B4-BE49-F238E27FC236}">
                <a16:creationId xmlns:a16="http://schemas.microsoft.com/office/drawing/2014/main" id="{38F6D03C-C54D-4F27-95F3-31931344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190047"/>
            <a:ext cx="11548533" cy="6490002"/>
          </a:xfrm>
          <a:prstGeom prst="rect">
            <a:avLst/>
          </a:prstGeom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9630B9E4-2C9E-4926-A067-C8F85304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77951"/>
            <a:ext cx="1127239" cy="11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1066147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80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Tratar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40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AA41A432-C520-4CED-983B-EF665D8D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70A053CA-2667-4FE7-8EF6-E15B7F41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1" y="5699186"/>
            <a:ext cx="1157189" cy="1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2000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6" y="210750"/>
            <a:ext cx="5545524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CDBD776C-647E-41D7-98EE-51A6F568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750"/>
            <a:ext cx="5175825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AC83DFE-E245-4655-96BB-C5EAFBBC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6" y="2891130"/>
            <a:ext cx="5545524" cy="30718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5ECA505-033F-47DA-844B-1EB27F404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912049"/>
            <a:ext cx="5175825" cy="3050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1C3ACC43-06F3-4231-A01A-964A79DF8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847" y="524401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0529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B30FDA0-35E1-4CF8-93B5-38E2BD9F5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64" y="5323257"/>
            <a:ext cx="1326001" cy="13260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EE1B055-6EE5-4373-8FA1-EB4A392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3" y="138662"/>
            <a:ext cx="5088876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5ECA1EC-3651-474C-8005-EAD5F140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438" y="138134"/>
            <a:ext cx="5385685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F5F094-B695-4571-AA7A-327AD1567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48" y="3067714"/>
            <a:ext cx="5056412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877CCDC-0AF1-4D18-82B2-CCB081B14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438" y="3066660"/>
            <a:ext cx="5385685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74259341-AE2F-4FC8-AE88-1F4CFED1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935256D5-914D-4C6B-B424-435E95CB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7" y="258602"/>
            <a:ext cx="5509322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DDE70E-DEFE-4923-8BDD-AFC9DE38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13" y="258602"/>
            <a:ext cx="5305760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CAEA49-C42A-46BE-AB68-CF262DE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7" y="3359137"/>
            <a:ext cx="5504290" cy="30365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0F84C-174F-4D29-B825-64900222317B}"/>
              </a:ext>
            </a:extLst>
          </p:cNvPr>
          <p:cNvSpPr/>
          <p:nvPr/>
        </p:nvSpPr>
        <p:spPr>
          <a:xfrm>
            <a:off x="6201612" y="3359137"/>
            <a:ext cx="5305760" cy="3036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Fim!</a:t>
            </a:r>
          </a:p>
        </p:txBody>
      </p:sp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9AC09C75-200E-47FE-AF4B-898D1EEE7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867</TotalTime>
  <Words>347</Words>
  <Application>Microsoft Office PowerPoint</Application>
  <PresentationFormat>Widescreen</PresentationFormat>
  <Paragraphs>62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3" baseType="lpstr">
      <vt:lpstr>Arial</vt:lpstr>
      <vt:lpstr>Arial,Sans-Serif</vt:lpstr>
      <vt:lpstr>Biome Light</vt:lpstr>
      <vt:lpstr>Calibri</vt:lpstr>
      <vt:lpstr>Century Gothic</vt:lpstr>
      <vt:lpstr>Lastica</vt:lpstr>
      <vt:lpstr>Wingdings 2</vt:lpstr>
      <vt:lpstr>Citável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lastModifiedBy>LETÍCIA NASCIMENTO COSTA</cp:lastModifiedBy>
  <cp:revision>140</cp:revision>
  <dcterms:created xsi:type="dcterms:W3CDTF">2022-03-14T20:43:21Z</dcterms:created>
  <dcterms:modified xsi:type="dcterms:W3CDTF">2022-04-21T00:45:51Z</dcterms:modified>
</cp:coreProperties>
</file>